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1" r:id="rId3"/>
    <p:sldId id="257" r:id="rId4"/>
    <p:sldId id="258" r:id="rId5"/>
    <p:sldId id="259" r:id="rId6"/>
    <p:sldId id="260" r:id="rId7"/>
    <p:sldId id="267" r:id="rId8"/>
    <p:sldId id="261" r:id="rId9"/>
    <p:sldId id="264" r:id="rId10"/>
    <p:sldId id="265" r:id="rId11"/>
    <p:sldId id="266" r:id="rId12"/>
    <p:sldId id="270" r:id="rId13"/>
    <p:sldId id="268" r:id="rId14"/>
    <p:sldId id="269" r:id="rId15"/>
    <p:sldId id="262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2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44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C0F6EA-D614-7591-9BD9-DBE99A75A2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7E62431-6B67-21C7-0AB7-28685C7F22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FEFA7E5-D14E-AC3D-07E4-9F1D83448E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B4E39-FC5C-45E9-99F2-0F86D9297F4C}" type="datetimeFigureOut">
              <a:rPr lang="zh-CN" altLang="en-US" smtClean="0"/>
              <a:t>2023/6/5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5B8B76D-11A3-F97D-0147-369DE8F19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1953C1A-983D-EE50-2C85-D6EF76880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1A03-2AE8-4605-AE6A-0EB16226A5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85325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77353F-5D89-1CD8-7B74-0047B2915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A2F0A92-427C-A3E1-1335-65435CA11C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A88A84E-BCF2-B390-DF6C-D1B4AA3CF9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B4E39-FC5C-45E9-99F2-0F86D9297F4C}" type="datetimeFigureOut">
              <a:rPr lang="zh-CN" altLang="en-US" smtClean="0"/>
              <a:t>2023/6/5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CDFA651-4C7B-7D70-68A6-1D271B492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A86E8A7-60E8-5030-3570-529E17614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1A03-2AE8-4605-AE6A-0EB16226A5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69014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4A0C1EA-AEE8-080E-7A99-FFBEC7C232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FA7EF83-5A7B-307E-B924-901FD9391C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5B2A499-2F56-FFDA-F942-384C7A5369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B4E39-FC5C-45E9-99F2-0F86D9297F4C}" type="datetimeFigureOut">
              <a:rPr lang="zh-CN" altLang="en-US" smtClean="0"/>
              <a:t>2023/6/5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3CE2F51-961D-1893-FDB2-9755CD2D7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2EF6421-1C4B-ADE3-28C5-914D0E9ED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1A03-2AE8-4605-AE6A-0EB16226A5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3947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5798C1-31F5-67F4-81A0-B8D8772C1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E9003A3-976D-9A15-5075-B5CA08A5DE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A006555-0BE7-5A95-1902-6E20C8D14E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B4E39-FC5C-45E9-99F2-0F86D9297F4C}" type="datetimeFigureOut">
              <a:rPr lang="zh-CN" altLang="en-US" smtClean="0"/>
              <a:t>2023/6/5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4EBD8CA-7A0B-A1A4-4DEB-AA763B7E42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DF58D2B-4214-BA58-97AB-5C9DDC143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1A03-2AE8-4605-AE6A-0EB16226A5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52759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79A956-FEC5-4CFB-ACD7-4346A5404F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BE54DF7-C622-FB78-4665-4B442BB8EC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340D374-1D67-DE35-6608-1A1F0E4250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B4E39-FC5C-45E9-99F2-0F86D9297F4C}" type="datetimeFigureOut">
              <a:rPr lang="zh-CN" altLang="en-US" smtClean="0"/>
              <a:t>2023/6/5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5D9E11D-E68A-B442-590B-79DE156E7D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F2FEE87-CD1C-D503-1839-175A5EA09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1A03-2AE8-4605-AE6A-0EB16226A5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78096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E828A2-F35B-460A-0DF8-001F48EB6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E267B93-9FAA-3D36-693F-A396D86D58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9390B80-EB63-35D3-69F7-9D45C290DA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61A8165-CEC4-C2D7-8992-DFAD566514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B4E39-FC5C-45E9-99F2-0F86D9297F4C}" type="datetimeFigureOut">
              <a:rPr lang="zh-CN" altLang="en-US" smtClean="0"/>
              <a:t>2023/6/5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781D895-0FE0-49DC-E1EF-2EDA8FCA5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9FA8BBA-719E-DB05-26B2-AFBCE0C3A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1A03-2AE8-4605-AE6A-0EB16226A5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80505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31F7C5-A0DB-4B45-F4F7-C35D6AC69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A78CC29-6C15-55E6-AF69-C630F4EF35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C1C10E9-DA87-5DBF-023A-5064CF3E57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8A934DA-9E22-993B-0EC9-00ACEDD3D5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AAC5D1C-E8B6-139B-C783-C8E8E28D4B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8EC9D6D-6363-44F5-38B9-8300E7043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B4E39-FC5C-45E9-99F2-0F86D9297F4C}" type="datetimeFigureOut">
              <a:rPr lang="zh-CN" altLang="en-US" smtClean="0"/>
              <a:t>2023/6/5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A8758C8-991A-19E0-8C08-31B5BB82CE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84E4696F-BE66-B9E3-9C95-B008F3C7B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1A03-2AE8-4605-AE6A-0EB16226A5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44747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B29A23-549C-FC66-C23E-230A29A748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4FC984C-AA7C-2FF7-10BC-AB997C5507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B4E39-FC5C-45E9-99F2-0F86D9297F4C}" type="datetimeFigureOut">
              <a:rPr lang="zh-CN" altLang="en-US" smtClean="0"/>
              <a:t>2023/6/5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1B2C1BB-A92B-3349-F14E-3ADCC1AFE1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1FA3A93-1CA8-B37C-D75A-E16005779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1A03-2AE8-4605-AE6A-0EB16226A5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09550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91D52D7-684A-2C79-E73B-1155443228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B4E39-FC5C-45E9-99F2-0F86D9297F4C}" type="datetimeFigureOut">
              <a:rPr lang="zh-CN" altLang="en-US" smtClean="0"/>
              <a:t>2023/6/5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B354676-1664-F7CB-4E9E-F535CFAF49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CA3600C-781C-3EC5-3E88-2C2E0E6A2F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1A03-2AE8-4605-AE6A-0EB16226A5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00246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0A1DFE1-22E7-10D6-DABD-73B9F75E8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33BBD12-95FB-294F-C72D-B122F47B75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F886B88-9A19-4DDA-F4BE-FD6E4510C4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21D099F-3F45-8CF8-C7D3-E0400173B3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B4E39-FC5C-45E9-99F2-0F86D9297F4C}" type="datetimeFigureOut">
              <a:rPr lang="zh-CN" altLang="en-US" smtClean="0"/>
              <a:t>2023/6/5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DF2BE13-8D17-4B82-EBA2-AD5136454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D1F4271-E062-E91B-0EE4-84EE3A9B2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1A03-2AE8-4605-AE6A-0EB16226A5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4392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B3AEEC-83C8-6366-33BE-7B34AC1C3C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2AD2A82-9FE5-2E3E-C222-0AA06ACD6D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90A0C24-ED0D-78F9-560C-D32E9EDE03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7C55F14-FA9C-1734-FA75-CE20CEAD8D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B4E39-FC5C-45E9-99F2-0F86D9297F4C}" type="datetimeFigureOut">
              <a:rPr lang="zh-CN" altLang="en-US" smtClean="0"/>
              <a:t>2023/6/5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271FE4E-622B-8C2E-4D44-A952384DE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25D82AE-A8CD-175A-3609-39AC8F9BA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1A03-2AE8-4605-AE6A-0EB16226A5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38708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0C16EE6-F8EF-E8FD-500A-D665405C20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28EC0EF-F455-5CB8-3F9B-E06FBC89F6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C84B0B4-23E2-3234-B54D-BDBF81C8E2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5B4E39-FC5C-45E9-99F2-0F86D9297F4C}" type="datetimeFigureOut">
              <a:rPr lang="zh-CN" altLang="en-US" smtClean="0"/>
              <a:t>2023/6/5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190DF1B-27EC-D774-D9B7-2ACDAB3FF0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AECFC84-A786-EAA0-0EA1-C8BE60379F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771A03-2AE8-4605-AE6A-0EB16226A5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67401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32D39D-FD93-51D9-09A0-1C0B47BBB36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sz="5400" dirty="0">
                <a:latin typeface="宋体" panose="02010600030101010101" pitchFamily="2" charset="-122"/>
                <a:ea typeface="宋体" panose="02010600030101010101" pitchFamily="2" charset="-122"/>
              </a:rPr>
              <a:t>基于</a:t>
            </a:r>
            <a:r>
              <a:rPr lang="en-US" altLang="zh-CN" sz="5400" dirty="0">
                <a:latin typeface="宋体" panose="02010600030101010101" pitchFamily="2" charset="-122"/>
                <a:ea typeface="宋体" panose="02010600030101010101" pitchFamily="2" charset="-122"/>
              </a:rPr>
              <a:t>STM32</a:t>
            </a:r>
            <a:r>
              <a:rPr lang="zh-CN" altLang="en-US" sz="5400" dirty="0">
                <a:latin typeface="宋体" panose="02010600030101010101" pitchFamily="2" charset="-122"/>
                <a:ea typeface="宋体" panose="02010600030101010101" pitchFamily="2" charset="-122"/>
              </a:rPr>
              <a:t>的智能旋钮设计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5693B1F-7962-1C3A-152B-E835A91A05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63296"/>
            <a:ext cx="9144000" cy="1655762"/>
          </a:xfrm>
        </p:spPr>
        <p:txBody>
          <a:bodyPr/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潘确然 兰琪</a:t>
            </a:r>
          </a:p>
        </p:txBody>
      </p:sp>
    </p:spTree>
    <p:extLst>
      <p:ext uri="{BB962C8B-B14F-4D97-AF65-F5344CB8AC3E}">
        <p14:creationId xmlns:p14="http://schemas.microsoft.com/office/powerpoint/2010/main" val="25687946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8CCD9E-A648-8A85-07BD-757672960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开发过程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——USB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转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UART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电路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43428976-866A-AA7D-584C-93A438A0B6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Debug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：电机信号干扰（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~1.5V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）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>
              <a:lnSpc>
                <a:spcPct val="150000"/>
              </a:lnSpc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加旁路电容、飞线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FDC3718-B607-DA5D-CB23-AEF46E6680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4093" y="1606532"/>
            <a:ext cx="4231881" cy="4570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055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8CCD9E-A648-8A85-07BD-757672960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开发过程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——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电机驱动电路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43428976-866A-AA7D-584C-93A438A0B6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F71A5E4-D5DC-667C-296E-2C8705E434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6682" y="2204151"/>
            <a:ext cx="8458635" cy="3594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6705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30C9EA-D328-A963-CE8A-196FE7DDC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开发过程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——PCB</a:t>
            </a:r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A7CED9C3-53CE-A4E6-5B60-9EECA7CEB0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24" t="15168" r="15753" b="15130"/>
          <a:stretch/>
        </p:blipFill>
        <p:spPr>
          <a:xfrm>
            <a:off x="6096000" y="2426547"/>
            <a:ext cx="5299657" cy="3571013"/>
          </a:xfr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DB18456E-C7BC-D5CA-6962-A4CF2C57EDC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83" t="15494" r="15787" b="15376"/>
          <a:stretch/>
        </p:blipFill>
        <p:spPr>
          <a:xfrm>
            <a:off x="497985" y="2426547"/>
            <a:ext cx="5299656" cy="3556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5004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8CCD9E-A648-8A85-07BD-757672960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开发过程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——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下位机软件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43428976-866A-AA7D-584C-93A438A0B6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使用定时器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1KHz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频率计算所需力矩并运行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FOC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算法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主循环：串口通讯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+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刷新屏幕   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~60Hz</a:t>
            </a:r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098951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8CCD9E-A648-8A85-07BD-757672960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开发过程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——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上位机软件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43428976-866A-AA7D-584C-93A438A0B6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主循环：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串口接收角度，实现模拟功能，发送目标角度等</a:t>
            </a:r>
            <a:endParaRPr lang="en-US" altLang="zh-CN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状态：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514350" indent="-514350">
              <a:buAutoNum type="arabicPeriod"/>
            </a:pPr>
            <a:r>
              <a:rPr lang="zh-CN" altLang="en-US" sz="2200" dirty="0">
                <a:latin typeface="宋体" panose="02010600030101010101" pitchFamily="2" charset="-122"/>
                <a:ea typeface="宋体" panose="02010600030101010101" pitchFamily="2" charset="-122"/>
              </a:rPr>
              <a:t>选择功能</a:t>
            </a:r>
            <a:r>
              <a:rPr lang="en-US" altLang="zh-CN" sz="2200" dirty="0">
                <a:latin typeface="宋体" panose="02010600030101010101" pitchFamily="2" charset="-122"/>
                <a:ea typeface="宋体" panose="02010600030101010101" pitchFamily="2" charset="-122"/>
              </a:rPr>
              <a:t>	2. </a:t>
            </a:r>
            <a:r>
              <a:rPr lang="zh-CN" altLang="en-US" sz="2200" dirty="0">
                <a:latin typeface="宋体" panose="02010600030101010101" pitchFamily="2" charset="-122"/>
                <a:ea typeface="宋体" panose="02010600030101010101" pitchFamily="2" charset="-122"/>
              </a:rPr>
              <a:t>调节音量（使用</a:t>
            </a:r>
            <a:r>
              <a:rPr lang="en-US" altLang="zh-CN" sz="2200" dirty="0" err="1">
                <a:latin typeface="宋体" panose="02010600030101010101" pitchFamily="2" charset="-122"/>
                <a:ea typeface="宋体" panose="02010600030101010101" pitchFamily="2" charset="-122"/>
              </a:rPr>
              <a:t>pycaw</a:t>
            </a:r>
            <a:r>
              <a:rPr lang="zh-CN" altLang="en-US" sz="2200" dirty="0">
                <a:latin typeface="宋体" panose="02010600030101010101" pitchFamily="2" charset="-122"/>
                <a:ea typeface="宋体" panose="02010600030101010101" pitchFamily="2" charset="-122"/>
              </a:rPr>
              <a:t>库）</a:t>
            </a:r>
            <a:endParaRPr lang="en-US" altLang="zh-CN" sz="22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en-US" altLang="zh-CN" sz="2200" dirty="0">
                <a:latin typeface="宋体" panose="02010600030101010101" pitchFamily="2" charset="-122"/>
                <a:ea typeface="宋体" panose="02010600030101010101" pitchFamily="2" charset="-122"/>
              </a:rPr>
              <a:t>3. 4. 5. </a:t>
            </a:r>
            <a:r>
              <a:rPr lang="zh-CN" altLang="en-US" sz="2200" dirty="0">
                <a:latin typeface="宋体" panose="02010600030101010101" pitchFamily="2" charset="-122"/>
                <a:ea typeface="宋体" panose="02010600030101010101" pitchFamily="2" charset="-122"/>
              </a:rPr>
              <a:t>模拟方向键或滚轮（使用</a:t>
            </a:r>
            <a:r>
              <a:rPr lang="en-US" altLang="zh-CN" sz="2200" dirty="0">
                <a:latin typeface="宋体" panose="02010600030101010101" pitchFamily="2" charset="-122"/>
                <a:ea typeface="宋体" panose="02010600030101010101" pitchFamily="2" charset="-122"/>
              </a:rPr>
              <a:t>win32api</a:t>
            </a:r>
            <a:r>
              <a:rPr lang="zh-CN" altLang="en-US" sz="2200" dirty="0">
                <a:latin typeface="宋体" panose="02010600030101010101" pitchFamily="2" charset="-122"/>
                <a:ea typeface="宋体" panose="02010600030101010101" pitchFamily="2" charset="-122"/>
              </a:rPr>
              <a:t>库）</a:t>
            </a:r>
            <a:endParaRPr lang="en-US" altLang="zh-CN" sz="22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通讯内容：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    0: </a:t>
            </a:r>
            <a:r>
              <a:rPr lang="en-US" altLang="zh-CN" sz="2000" dirty="0" err="1">
                <a:latin typeface="宋体" panose="02010600030101010101" pitchFamily="2" charset="-122"/>
                <a:ea typeface="宋体" panose="02010600030101010101" pitchFamily="2" charset="-122"/>
              </a:rPr>
              <a:t>hasLvl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, </a:t>
            </a:r>
            <a:r>
              <a:rPr lang="en-US" altLang="zh-CN" sz="2000" dirty="0" err="1">
                <a:latin typeface="宋体" panose="02010600030101010101" pitchFamily="2" charset="-122"/>
                <a:ea typeface="宋体" panose="02010600030101010101" pitchFamily="2" charset="-122"/>
              </a:rPr>
              <a:t>hasEnd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, </a:t>
            </a:r>
            <a:r>
              <a:rPr lang="en-US" altLang="zh-CN" sz="2000" dirty="0" err="1">
                <a:latin typeface="宋体" panose="02010600030101010101" pitchFamily="2" charset="-122"/>
                <a:ea typeface="宋体" panose="02010600030101010101" pitchFamily="2" charset="-122"/>
              </a:rPr>
              <a:t>hasStart</a:t>
            </a:r>
            <a:endParaRPr lang="en-US" altLang="zh-CN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 1-4 : </a:t>
            </a:r>
            <a:r>
              <a:rPr lang="en-US" altLang="zh-CN" sz="2000" dirty="0" err="1">
                <a:latin typeface="宋体" panose="02010600030101010101" pitchFamily="2" charset="-122"/>
                <a:ea typeface="宋体" panose="02010600030101010101" pitchFamily="2" charset="-122"/>
              </a:rPr>
              <a:t>lvlAngle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	 	5-8 : </a:t>
            </a:r>
            <a:r>
              <a:rPr lang="en-US" altLang="zh-CN" sz="2000" dirty="0" err="1">
                <a:latin typeface="宋体" panose="02010600030101010101" pitchFamily="2" charset="-122"/>
                <a:ea typeface="宋体" panose="02010600030101010101" pitchFamily="2" charset="-122"/>
              </a:rPr>
              <a:t>startAngle</a:t>
            </a:r>
            <a:endParaRPr lang="en-US" altLang="zh-CN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 9-12: </a:t>
            </a:r>
            <a:r>
              <a:rPr lang="en-US" altLang="zh-CN" sz="2000" dirty="0" err="1">
                <a:latin typeface="宋体" panose="02010600030101010101" pitchFamily="2" charset="-122"/>
                <a:ea typeface="宋体" panose="02010600030101010101" pitchFamily="2" charset="-122"/>
              </a:rPr>
              <a:t>endAngle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	 	13  : </a:t>
            </a:r>
            <a:r>
              <a:rPr lang="en-US" altLang="zh-CN" sz="2000" dirty="0" err="1">
                <a:latin typeface="宋体" panose="02010600030101010101" pitchFamily="2" charset="-122"/>
                <a:ea typeface="宋体" panose="02010600030101010101" pitchFamily="2" charset="-122"/>
              </a:rPr>
              <a:t>Draw_Mode</a:t>
            </a:r>
            <a:endParaRPr lang="en-US" altLang="zh-CN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836210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8CCD9E-A648-8A85-07BD-7576729608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8229" y="2251879"/>
            <a:ext cx="3495541" cy="1325563"/>
          </a:xfrm>
        </p:spPr>
        <p:txBody>
          <a:bodyPr>
            <a:normAutofit/>
          </a:bodyPr>
          <a:lstStyle/>
          <a:p>
            <a:r>
              <a:rPr lang="zh-CN" altLang="en-US" sz="8800" dirty="0">
                <a:latin typeface="宋体" panose="02010600030101010101" pitchFamily="2" charset="-122"/>
                <a:ea typeface="宋体" panose="02010600030101010101" pitchFamily="2" charset="-122"/>
              </a:rPr>
              <a:t>谢谢！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76294A2-A371-BEFE-6E38-AFFF971AF0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79471" y="4137382"/>
            <a:ext cx="5833056" cy="1245986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感谢老师和助教的指导与帮助！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084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8D8C39-7B01-E6B2-8DA4-EB7A23521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FBA2F165-8E4C-C461-4A00-7396A885DF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56303"/>
            <a:ext cx="12192000" cy="7770605"/>
          </a:xfrm>
        </p:spPr>
      </p:pic>
    </p:spTree>
    <p:extLst>
      <p:ext uri="{BB962C8B-B14F-4D97-AF65-F5344CB8AC3E}">
        <p14:creationId xmlns:p14="http://schemas.microsoft.com/office/powerpoint/2010/main" val="20994710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8CCD9E-A648-8A85-07BD-757672960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主要内容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76294A2-A371-BEFE-6E38-AFFF971AF0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设计背景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功能简介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演示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开发过程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25070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8CCD9E-A648-8A85-07BD-757672960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项目背景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76294A2-A371-BEFE-6E38-AFFF971AF0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受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Y</a:t>
            </a:r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</a:rPr>
              <a:t>outube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上的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SmartKnob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智能旋钮设计，我们希望对其进行复刻和改造升级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实现思路：用无刷电机进行力反馈，用磁编码器读取电机角度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改进：将该旋钮作为一个可以实际使用的开关或者控制旋钮，通过引入相应通信协议，实现转动旋钮改变电脑音量，切换音乐等简单功能</a:t>
            </a:r>
          </a:p>
          <a:p>
            <a:pPr>
              <a:lnSpc>
                <a:spcPct val="150000"/>
              </a:lnSpc>
            </a:pP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868900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8CCD9E-A648-8A85-07BD-757672960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功能简介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76294A2-A371-BEFE-6E38-AFFF971AF0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调节电脑音量（平滑）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模拟鼠标滚轮（棘轮）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模拟上下键（弹簧）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模拟左右键（弹簧）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954772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8CCD9E-A648-8A85-07BD-757672960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演示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1B52B6E4-2A95-295A-872E-A4768EC6A7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02924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8CCD9E-A648-8A85-07BD-757672960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开发过程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——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总体结构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FBAEBA9F-E577-9672-FEAA-4E0AC9A1D7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8547" y="1848792"/>
            <a:ext cx="7574905" cy="4305004"/>
          </a:xfrm>
        </p:spPr>
      </p:pic>
    </p:spTree>
    <p:extLst>
      <p:ext uri="{BB962C8B-B14F-4D97-AF65-F5344CB8AC3E}">
        <p14:creationId xmlns:p14="http://schemas.microsoft.com/office/powerpoint/2010/main" val="30372905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8CCD9E-A648-8A85-07BD-757672960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开发过程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——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降压电路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43428976-866A-AA7D-584C-93A438A0B6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47B5833-48D9-CC16-D66D-BE794BBF85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1365" y="1825625"/>
            <a:ext cx="6129270" cy="4242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7108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8CCD9E-A648-8A85-07BD-757672960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开发过程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——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单片机外部电路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43428976-866A-AA7D-584C-93A438A0B6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52E55EB6-B730-8164-B1F4-DDD0FAAB45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3968" y="1575872"/>
            <a:ext cx="8524063" cy="4709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5292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171</TotalTime>
  <Words>281</Words>
  <Application>Microsoft Office PowerPoint</Application>
  <PresentationFormat>宽屏</PresentationFormat>
  <Paragraphs>43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1" baseType="lpstr">
      <vt:lpstr>等线</vt:lpstr>
      <vt:lpstr>等线 Light</vt:lpstr>
      <vt:lpstr>楷体</vt:lpstr>
      <vt:lpstr>宋体</vt:lpstr>
      <vt:lpstr>Arial</vt:lpstr>
      <vt:lpstr>Office 主题​​</vt:lpstr>
      <vt:lpstr>基于STM32的智能旋钮设计</vt:lpstr>
      <vt:lpstr>PowerPoint 演示文稿</vt:lpstr>
      <vt:lpstr>主要内容</vt:lpstr>
      <vt:lpstr>项目背景</vt:lpstr>
      <vt:lpstr>功能简介</vt:lpstr>
      <vt:lpstr>演示</vt:lpstr>
      <vt:lpstr>开发过程——总体结构</vt:lpstr>
      <vt:lpstr>开发过程——降压电路</vt:lpstr>
      <vt:lpstr>开发过程——单片机外部电路</vt:lpstr>
      <vt:lpstr>开发过程——USB转UART电路</vt:lpstr>
      <vt:lpstr>开发过程——电机驱动电路</vt:lpstr>
      <vt:lpstr>开发过程——PCB</vt:lpstr>
      <vt:lpstr>开发过程——下位机软件</vt:lpstr>
      <vt:lpstr>开发过程——上位机软件</vt:lpstr>
      <vt:lpstr>谢谢！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基于STM32的</dc:title>
  <dc:creator>P QR</dc:creator>
  <cp:lastModifiedBy>P QR</cp:lastModifiedBy>
  <cp:revision>88</cp:revision>
  <dcterms:created xsi:type="dcterms:W3CDTF">2023-06-05T11:59:55Z</dcterms:created>
  <dcterms:modified xsi:type="dcterms:W3CDTF">2023-06-05T15:42:52Z</dcterms:modified>
</cp:coreProperties>
</file>

<file path=docProps/thumbnail.jpeg>
</file>